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524125"/>
            <a:ext cx="8810625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85293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0375" y="285293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9322" y="285293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9924" y="2852936"/>
            <a:ext cx="7600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336222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0375" y="336222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9322" y="336222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59924" y="3362222"/>
            <a:ext cx="7600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5600" y="391780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904" y="391780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09322" y="391780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59924" y="3917807"/>
            <a:ext cx="7600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08755" y="578133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08350" y="578133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19520" y="578133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61242" y="578133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72411" y="578133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90775"/>
            <a:ext cx="1143952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489654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62087"/>
            <a:ext cx="114871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44644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16183"/>
            <a:ext cx="44644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62150"/>
            <a:ext cx="115252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360040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